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4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1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강동현" initials="강" lastIdx="1" clrIdx="1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0E0"/>
    <a:srgbClr val="B8B0B0"/>
    <a:srgbClr val="404040"/>
    <a:srgbClr val="FFC000"/>
    <a:srgbClr val="4888FA"/>
    <a:srgbClr val="46588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719"/>
  </p:normalViewPr>
  <p:slideViewPr>
    <p:cSldViewPr snapToGrid="0">
      <p:cViewPr varScale="1">
        <p:scale>
          <a:sx n="81" d="100"/>
          <a:sy n="81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FFC8C-DB1B-B44B-83BA-48BE2318392E}" type="datetimeFigureOut">
              <a:t>2023-07-31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47C8C-C073-994F-936E-BBD8986D1D54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705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47C8C-C073-994F-936E-BBD8986D1D54}" type="slidenum"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300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47C8C-C073-994F-936E-BBD8986D1D54}" type="slidenum">
              <a:rPr lang="en-US" altLang="ko-KR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29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84CA5-A2D8-3321-6061-7EAEF8516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3A2B26-7EC6-B4B2-257E-63E423403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69352-E51D-33F9-075D-734DD2C0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BB6BBE-1E09-7677-6567-6DAA777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A3D3F-9F95-7A35-7C93-27EB8CDE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1988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7B86-0CA8-F7B4-7306-BDA536C5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83E429-3EBF-274B-D972-7039B0EC6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83789-AC6C-00BF-8DB4-DB5558A6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7B2D8-A081-561D-EB8F-743A621D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B4863-DFF4-1F99-A3D6-AA6AAB9E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3A96E7-EB40-21F5-7851-4202AA09F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04F4DC-6264-B11F-FF39-7F849C0D2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D287F-4132-ACBE-EC1A-924D98E2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493DA-67B7-A303-722E-5566AAE5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71FE7-D810-4D14-A0AF-04F2A983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351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F76AA-5FDD-9CDA-E724-3505DB87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4C2EA-A4CA-2503-C91B-1C1E46697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5403D-2DA4-ECF7-C9F4-184179E8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505A6-F8C8-0236-8D93-5DEF93BF4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6BAF3-0879-8A01-1AD4-2AD23A50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520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FA8F9-5406-994F-8A86-20B4AE31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2EAF4-3F25-0809-BEDF-CACB39D25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F07494-9F54-FB0F-5417-2B17392C9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2FBA3-12E3-EC72-8F59-46EDB4DC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79BEE-5F1A-DFDB-4AFD-92C4B290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407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76B1A-6B39-0DF1-8614-95F690C6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1A048-9B99-F118-8E14-A2E69B258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FC0510-16A9-FB38-0271-C73A30A18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A472B4-4867-09A0-9591-67754633E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125D58-9A75-54E0-EB00-C20C5ABA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64FF1-EAF9-70AE-C86C-8FF1FF21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359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9EA8A-3061-05C1-07F4-6B4837C8D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F0651C-F948-88B5-CD3B-5A78778B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AEEEF8-5028-D985-840E-77C43C43D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EBDC86-846E-05A9-0C5A-0D43CD1B0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CB9495-BF3D-57FE-EC71-9F1215CD0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E2DBF6-947E-DDAA-A66E-F7C28325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1B11A9-5F99-F8E1-8801-AD8564FF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5101F9-792E-EF8E-EB19-074395FE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4089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8232F-E732-6D9F-A1A6-C3C0C6C0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DECC09-3777-9450-3459-8B87B831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473558-914C-337A-BC42-80AFDFFE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7288C6-0EFE-0222-88E6-1D730929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049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436663-B6BD-265A-A5EC-B1A842DA8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31ECF8-D326-9B95-5D24-8652650B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460D22-DB49-8B60-329B-3DA850D5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84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1BD29-4564-BA15-3B67-06CFAB572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D2AE2-3BD7-34F7-B222-819A9921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A89106-0E64-9CA1-111C-C4AEF50AA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FF35D5-EBAB-A197-0649-7B4E4D4A5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7919AC-EE57-8405-22FC-C3A7064C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0BC5A1-A462-4D10-1B30-D074954B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159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B8AAE-1BA9-C287-9D5C-CDBF9156A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B3CF8A-A30E-EF81-37B8-2994BA2BD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7F246D-28A2-36E5-1EC7-320249DC4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0E5443-DD12-42FF-7061-7D8BF689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8E10E7-3974-0F2C-7F30-FC8CDE96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465D5-3745-9B10-3B1F-E6ACCCEE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138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A89630-C952-A8DE-ED3D-B928CF18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B0FE42-833F-F5ED-FD53-6D4D74A95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48253-4982-CFEB-1593-301F0EF2D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47489-33EF-6145-BCF0-CC2FDE99E686}" type="datetimeFigureOut">
              <a:t>2023-07-31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B0678C-984D-799C-488C-8C67E85CD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315D9-FED5-EF19-9029-A2D8C0E1E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6E4C4-5493-D442-815D-1A59048EFF5B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267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index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521A6A-57D8-5849-7D7B-A502948B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7"/>
            <a:ext cx="12192000" cy="6860428"/>
          </a:xfrm>
          <a:prstGeom prst="rect">
            <a:avLst/>
          </a:prstGeom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F728A53-D307-A2DA-2F27-D19E9B4571B8}"/>
              </a:ext>
            </a:extLst>
          </p:cNvPr>
          <p:cNvGrpSpPr/>
          <p:nvPr/>
        </p:nvGrpSpPr>
        <p:grpSpPr>
          <a:xfrm>
            <a:off x="982980" y="2138429"/>
            <a:ext cx="4424288" cy="1527486"/>
            <a:chOff x="982980" y="2138429"/>
            <a:chExt cx="4424288" cy="1527486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502EA2D-7108-FA5B-9593-45438774BE88}"/>
                </a:ext>
              </a:extLst>
            </p:cNvPr>
            <p:cNvSpPr txBox="1"/>
            <p:nvPr/>
          </p:nvSpPr>
          <p:spPr>
            <a:xfrm>
              <a:off x="982980" y="2138429"/>
              <a:ext cx="44242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54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0"/>
                  <a:cs typeface="Poppins" pitchFamily="2" charset="0"/>
                </a:rPr>
                <a:t>기말 프로젝트</a:t>
              </a:r>
              <a:endParaRPr kumimoji="1" lang="ko-Kore-KR" altLang="en-US" sz="54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B3B9370-21D4-3D7D-A047-32B9FCF709ED}"/>
                </a:ext>
              </a:extLst>
            </p:cNvPr>
            <p:cNvSpPr txBox="1"/>
            <p:nvPr/>
          </p:nvSpPr>
          <p:spPr>
            <a:xfrm>
              <a:off x="982980" y="3265805"/>
              <a:ext cx="23913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>
                <a:defRPr kumimoji="1" sz="28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defRPr>
              </a:lvl1pPr>
            </a:lstStyle>
            <a:p>
              <a:r>
                <a:rPr lang="en-US" altLang="ko-Kore-KR" sz="2000" dirty="0"/>
                <a:t>2019243059 </a:t>
              </a:r>
              <a:r>
                <a:rPr lang="ko-KR" altLang="en-US" sz="2000" dirty="0"/>
                <a:t>배상인</a:t>
              </a:r>
              <a:endParaRPr lang="ko-Kore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518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5BFB6BE-0519-E879-11CC-C23C0EE71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48"/>
            <a:ext cx="12192000" cy="6858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494925-342E-2FC7-0803-8F075FFC3AB7}"/>
              </a:ext>
            </a:extLst>
          </p:cNvPr>
          <p:cNvSpPr txBox="1"/>
          <p:nvPr/>
        </p:nvSpPr>
        <p:spPr>
          <a:xfrm>
            <a:off x="8310556" y="972616"/>
            <a:ext cx="88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rPr>
              <a:t>목차</a:t>
            </a:r>
            <a:endParaRPr kumimoji="1" lang="ko-Kore-KR" altLang="en-US" sz="2800" b="1" spc="-70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73" name="모서리가 둥근 직사각형 16">
            <a:extLst>
              <a:ext uri="{FF2B5EF4-FFF2-40B4-BE49-F238E27FC236}">
                <a16:creationId xmlns:a16="http://schemas.microsoft.com/office/drawing/2014/main" id="{501F299A-BE2E-8CB3-03BB-37E8C97F7510}"/>
              </a:ext>
            </a:extLst>
          </p:cNvPr>
          <p:cNvSpPr/>
          <p:nvPr/>
        </p:nvSpPr>
        <p:spPr>
          <a:xfrm>
            <a:off x="5504626" y="3307767"/>
            <a:ext cx="3105973" cy="1435938"/>
          </a:xfrm>
          <a:prstGeom prst="roundRect">
            <a:avLst>
              <a:gd name="adj" fmla="val 6784"/>
            </a:avLst>
          </a:prstGeom>
          <a:solidFill>
            <a:srgbClr val="B8B0B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E612980-17BF-8B51-8740-09B468FC184C}"/>
              </a:ext>
            </a:extLst>
          </p:cNvPr>
          <p:cNvGrpSpPr/>
          <p:nvPr/>
        </p:nvGrpSpPr>
        <p:grpSpPr>
          <a:xfrm>
            <a:off x="5504627" y="1727331"/>
            <a:ext cx="5849678" cy="1435938"/>
            <a:chOff x="6253507" y="3964257"/>
            <a:chExt cx="4720292" cy="756202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6B1CF518-E785-0A2D-3AE4-9CDA8317AB94}"/>
                </a:ext>
              </a:extLst>
            </p:cNvPr>
            <p:cNvSpPr/>
            <p:nvPr/>
          </p:nvSpPr>
          <p:spPr>
            <a:xfrm>
              <a:off x="6253507" y="3964257"/>
              <a:ext cx="2506309" cy="756202"/>
            </a:xfrm>
            <a:prstGeom prst="roundRect">
              <a:avLst>
                <a:gd name="adj" fmla="val 6784"/>
              </a:avLst>
            </a:prstGeom>
            <a:solidFill>
              <a:srgbClr val="B8B0B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7428B4-DAF2-38F9-A377-DE799AF996CE}"/>
                </a:ext>
              </a:extLst>
            </p:cNvPr>
            <p:cNvGrpSpPr/>
            <p:nvPr/>
          </p:nvGrpSpPr>
          <p:grpSpPr>
            <a:xfrm>
              <a:off x="6885018" y="4220795"/>
              <a:ext cx="4088781" cy="250713"/>
              <a:chOff x="6794471" y="4259761"/>
              <a:chExt cx="4088781" cy="2507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89578C-A257-B171-FA01-5A04DCFABEDF}"/>
                  </a:ext>
                </a:extLst>
              </p:cNvPr>
              <p:cNvSpPr txBox="1"/>
              <p:nvPr/>
            </p:nvSpPr>
            <p:spPr>
              <a:xfrm>
                <a:off x="6794471" y="4259761"/>
                <a:ext cx="1302569" cy="2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ore-KR"/>
                </a:defPPr>
                <a:lvl1pPr>
                  <a:defRPr kumimoji="1" sz="28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itchFamily="2" charset="0"/>
                    <a:cs typeface="Poppins" pitchFamily="2" charset="0"/>
                  </a:defRPr>
                </a:lvl1pPr>
              </a:lstStyle>
              <a:p>
                <a:r>
                  <a:rPr lang="en-US" altLang="ko-KR" sz="2400" dirty="0">
                    <a:latin typeface="Poppins Medium" pitchFamily="2" charset="0"/>
                    <a:cs typeface="Poppins Medium" pitchFamily="2" charset="0"/>
                  </a:rPr>
                  <a:t>1. </a:t>
                </a:r>
                <a:r>
                  <a:rPr lang="ko-KR" altLang="en-US" sz="2400" dirty="0">
                    <a:latin typeface="Poppins Medium" pitchFamily="2" charset="0"/>
                    <a:cs typeface="Poppins Medium" pitchFamily="2" charset="0"/>
                  </a:rPr>
                  <a:t>개발동기</a:t>
                </a:r>
                <a:endParaRPr lang="ko-Kore-KR" altLang="en-US" sz="3200" dirty="0">
                  <a:latin typeface="Poppins Medium" pitchFamily="2" charset="0"/>
                  <a:cs typeface="Poppins Medium" pitchFamily="2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5DD9CA-C74D-226A-2186-DC72AB42F16B}"/>
                  </a:ext>
                </a:extLst>
              </p:cNvPr>
              <p:cNvSpPr txBox="1"/>
              <p:nvPr/>
            </p:nvSpPr>
            <p:spPr>
              <a:xfrm>
                <a:off x="9523768" y="4267349"/>
                <a:ext cx="1359484" cy="2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ore-KR"/>
                </a:defPPr>
                <a:lvl1pPr>
                  <a:defRPr kumimoji="1" sz="28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itchFamily="2" charset="0"/>
                    <a:cs typeface="Poppins" pitchFamily="2" charset="0"/>
                  </a:defRPr>
                </a:lvl1pPr>
              </a:lstStyle>
              <a:p>
                <a:r>
                  <a:rPr lang="en-US" altLang="ko-KR" sz="2400" dirty="0">
                    <a:latin typeface="Poppins Medium" pitchFamily="2" charset="0"/>
                    <a:cs typeface="Poppins Medium" pitchFamily="2" charset="0"/>
                  </a:rPr>
                  <a:t>2. </a:t>
                </a:r>
                <a:r>
                  <a:rPr lang="ko-KR" altLang="en-US" sz="2400" dirty="0">
                    <a:latin typeface="Poppins Medium" pitchFamily="2" charset="0"/>
                    <a:cs typeface="Poppins Medium" pitchFamily="2" charset="0"/>
                  </a:rPr>
                  <a:t>제품소개</a:t>
                </a:r>
                <a:endParaRPr lang="ko-Kore-KR" altLang="en-US" sz="2400" dirty="0">
                  <a:latin typeface="Poppins Medium" pitchFamily="2" charset="0"/>
                  <a:cs typeface="Poppins Medium" pitchFamily="2" charset="0"/>
                </a:endParaRPr>
              </a:p>
            </p:txBody>
          </p:sp>
        </p:grpSp>
      </p:grpSp>
      <p:sp>
        <p:nvSpPr>
          <p:cNvPr id="8" name="모서리가 둥근 직사각형 16">
            <a:extLst>
              <a:ext uri="{FF2B5EF4-FFF2-40B4-BE49-F238E27FC236}">
                <a16:creationId xmlns:a16="http://schemas.microsoft.com/office/drawing/2014/main" id="{D353629B-6252-0DB4-B891-70509DBFE92C}"/>
              </a:ext>
            </a:extLst>
          </p:cNvPr>
          <p:cNvSpPr/>
          <p:nvPr/>
        </p:nvSpPr>
        <p:spPr>
          <a:xfrm>
            <a:off x="8958940" y="1727331"/>
            <a:ext cx="3105973" cy="1435938"/>
          </a:xfrm>
          <a:prstGeom prst="roundRect">
            <a:avLst>
              <a:gd name="adj" fmla="val 6784"/>
            </a:avLst>
          </a:prstGeom>
          <a:solidFill>
            <a:srgbClr val="B8B0B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9137F0-102B-F71A-7E7D-0FD84EC8F600}"/>
              </a:ext>
            </a:extLst>
          </p:cNvPr>
          <p:cNvSpPr txBox="1"/>
          <p:nvPr/>
        </p:nvSpPr>
        <p:spPr>
          <a:xfrm>
            <a:off x="6213978" y="3790692"/>
            <a:ext cx="176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kumimoji="1" sz="2800" spc="-7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defRPr>
            </a:lvl1pPr>
          </a:lstStyle>
          <a:p>
            <a:r>
              <a:rPr lang="en-US" altLang="ko-KR" sz="2400" dirty="0">
                <a:latin typeface="Poppins Medium" pitchFamily="2" charset="0"/>
                <a:cs typeface="Poppins Medium" pitchFamily="2" charset="0"/>
              </a:rPr>
              <a:t>3. </a:t>
            </a:r>
            <a:r>
              <a:rPr lang="ko-KR" altLang="en-US" sz="2400" dirty="0">
                <a:latin typeface="Poppins Medium" pitchFamily="2" charset="0"/>
                <a:cs typeface="Poppins Medium" pitchFamily="2" charset="0"/>
              </a:rPr>
              <a:t>제품 설명</a:t>
            </a:r>
            <a:endParaRPr lang="ko-Kore-KR" altLang="en-US" sz="2400" dirty="0">
              <a:latin typeface="Poppins Medium" pitchFamily="2" charset="0"/>
              <a:cs typeface="Poppins Medium" pitchFamily="2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83D532-C464-7583-B310-0FB4C32372B7}"/>
              </a:ext>
            </a:extLst>
          </p:cNvPr>
          <p:cNvGrpSpPr/>
          <p:nvPr/>
        </p:nvGrpSpPr>
        <p:grpSpPr>
          <a:xfrm>
            <a:off x="644785" y="918754"/>
            <a:ext cx="2351606" cy="812232"/>
            <a:chOff x="982980" y="2138429"/>
            <a:chExt cx="2351606" cy="8122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92EA5C-1E30-96E2-2884-8BCB3C4ADD08}"/>
                </a:ext>
              </a:extLst>
            </p:cNvPr>
            <p:cNvSpPr txBox="1"/>
            <p:nvPr/>
          </p:nvSpPr>
          <p:spPr>
            <a:xfrm>
              <a:off x="982980" y="2138429"/>
              <a:ext cx="23516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0"/>
                  <a:cs typeface="Poppins" pitchFamily="2" charset="0"/>
                </a:rPr>
                <a:t>기말 프로젝트</a:t>
              </a:r>
              <a:endParaRPr kumimoji="1" lang="ko-Kore-KR" altLang="en-US" sz="28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59A5B6-C60A-B510-AC5E-3CB2486F1020}"/>
                </a:ext>
              </a:extLst>
            </p:cNvPr>
            <p:cNvSpPr txBox="1"/>
            <p:nvPr/>
          </p:nvSpPr>
          <p:spPr>
            <a:xfrm>
              <a:off x="996445" y="2696745"/>
              <a:ext cx="12836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ore-KR"/>
              </a:defPPr>
              <a:lvl1pPr>
                <a:defRPr kumimoji="1" sz="28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defRPr>
              </a:lvl1pPr>
            </a:lstStyle>
            <a:p>
              <a:r>
                <a:rPr lang="en-US" altLang="ko-Kore-KR" sz="1050" dirty="0"/>
                <a:t>2019243059 </a:t>
              </a:r>
              <a:r>
                <a:rPr lang="ko-KR" altLang="en-US" sz="1050" dirty="0"/>
                <a:t>배상인</a:t>
              </a:r>
              <a:endParaRPr lang="ko-Kore-KR" altLang="en-US" sz="1050" dirty="0"/>
            </a:p>
          </p:txBody>
        </p:sp>
      </p:grpSp>
      <p:sp>
        <p:nvSpPr>
          <p:cNvPr id="24" name="모서리가 둥근 직사각형 16">
            <a:extLst>
              <a:ext uri="{FF2B5EF4-FFF2-40B4-BE49-F238E27FC236}">
                <a16:creationId xmlns:a16="http://schemas.microsoft.com/office/drawing/2014/main" id="{31EB95B2-99BC-9EAF-AA13-226599356333}"/>
              </a:ext>
            </a:extLst>
          </p:cNvPr>
          <p:cNvSpPr/>
          <p:nvPr/>
        </p:nvSpPr>
        <p:spPr>
          <a:xfrm>
            <a:off x="8958940" y="3308613"/>
            <a:ext cx="3105973" cy="1435938"/>
          </a:xfrm>
          <a:prstGeom prst="roundRect">
            <a:avLst>
              <a:gd name="adj" fmla="val 6784"/>
            </a:avLst>
          </a:prstGeom>
          <a:solidFill>
            <a:srgbClr val="B8B0B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34A9C18-4938-B5A5-3159-A5E5BB0242FB}"/>
              </a:ext>
            </a:extLst>
          </p:cNvPr>
          <p:cNvSpPr txBox="1"/>
          <p:nvPr/>
        </p:nvSpPr>
        <p:spPr>
          <a:xfrm>
            <a:off x="9604485" y="3790692"/>
            <a:ext cx="181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4. </a:t>
            </a:r>
            <a:r>
              <a:rPr lang="ko-KR" altLang="en-US" sz="2400" dirty="0"/>
              <a:t>제품 시연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40BBAD0-090A-A591-E684-778D01169409}"/>
              </a:ext>
            </a:extLst>
          </p:cNvPr>
          <p:cNvGrpSpPr/>
          <p:nvPr/>
        </p:nvGrpSpPr>
        <p:grpSpPr>
          <a:xfrm>
            <a:off x="7199998" y="4920588"/>
            <a:ext cx="3105973" cy="1435938"/>
            <a:chOff x="5482581" y="4908304"/>
            <a:chExt cx="3105973" cy="1435938"/>
          </a:xfrm>
        </p:grpSpPr>
        <p:sp>
          <p:nvSpPr>
            <p:cNvPr id="74" name="모서리가 둥근 직사각형 16">
              <a:extLst>
                <a:ext uri="{FF2B5EF4-FFF2-40B4-BE49-F238E27FC236}">
                  <a16:creationId xmlns:a16="http://schemas.microsoft.com/office/drawing/2014/main" id="{A81D77CB-6785-0130-1331-DFA3A15208C3}"/>
                </a:ext>
              </a:extLst>
            </p:cNvPr>
            <p:cNvSpPr/>
            <p:nvPr/>
          </p:nvSpPr>
          <p:spPr>
            <a:xfrm>
              <a:off x="5482581" y="4908304"/>
              <a:ext cx="3105973" cy="1435938"/>
            </a:xfrm>
            <a:prstGeom prst="roundRect">
              <a:avLst>
                <a:gd name="adj" fmla="val 6784"/>
              </a:avLst>
            </a:prstGeom>
            <a:solidFill>
              <a:srgbClr val="B8B0B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0C96677-A023-CD65-B130-2F4B1E8C887B}"/>
                </a:ext>
              </a:extLst>
            </p:cNvPr>
            <p:cNvSpPr txBox="1"/>
            <p:nvPr/>
          </p:nvSpPr>
          <p:spPr>
            <a:xfrm>
              <a:off x="5803226" y="5385396"/>
              <a:ext cx="2538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5. </a:t>
              </a:r>
              <a:r>
                <a:rPr lang="ko-KR" altLang="en-US" sz="2400" dirty="0"/>
                <a:t>향후 개선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94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52B6372-63C3-51F5-408D-5DB74B83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55"/>
            <a:ext cx="12192000" cy="6859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DDB2D-413E-091A-3BCB-288BFBC00E55}"/>
              </a:ext>
            </a:extLst>
          </p:cNvPr>
          <p:cNvSpPr txBox="1"/>
          <p:nvPr/>
        </p:nvSpPr>
        <p:spPr>
          <a:xfrm>
            <a:off x="655595" y="595588"/>
            <a:ext cx="199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-70" dirty="0">
                <a:solidFill>
                  <a:schemeClr val="bg1">
                    <a:lumMod val="50000"/>
                  </a:schemeClr>
                </a:solidFill>
                <a:latin typeface="Poppins" pitchFamily="2" charset="0"/>
                <a:cs typeface="Poppins" pitchFamily="2" charset="0"/>
              </a:rPr>
              <a:t>개발동기</a:t>
            </a:r>
            <a:endParaRPr kumimoji="1" lang="ko-Kore-KR" altLang="en-US" sz="3600" b="1" spc="-70" dirty="0">
              <a:solidFill>
                <a:schemeClr val="bg1">
                  <a:lumMod val="50000"/>
                </a:schemeClr>
              </a:solidFill>
              <a:latin typeface="Poppins" pitchFamily="2" charset="0"/>
              <a:cs typeface="Poppins" pitchFamily="2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AC0B9F1-175C-003C-732A-EB8F5711BDAB}"/>
              </a:ext>
            </a:extLst>
          </p:cNvPr>
          <p:cNvGrpSpPr/>
          <p:nvPr/>
        </p:nvGrpSpPr>
        <p:grpSpPr>
          <a:xfrm>
            <a:off x="7110053" y="3240208"/>
            <a:ext cx="4434767" cy="760851"/>
            <a:chOff x="7071683" y="2168355"/>
            <a:chExt cx="4434767" cy="76085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300DD17-B023-63A3-CF42-9A332D94501C}"/>
                </a:ext>
              </a:extLst>
            </p:cNvPr>
            <p:cNvGrpSpPr/>
            <p:nvPr/>
          </p:nvGrpSpPr>
          <p:grpSpPr>
            <a:xfrm>
              <a:off x="7071683" y="2168355"/>
              <a:ext cx="4434767" cy="760851"/>
              <a:chOff x="7071683" y="2168355"/>
              <a:chExt cx="4434767" cy="76085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03853F-D7FD-6C6E-99C4-724543B25CDA}"/>
                  </a:ext>
                </a:extLst>
              </p:cNvPr>
              <p:cNvGrpSpPr/>
              <p:nvPr/>
            </p:nvGrpSpPr>
            <p:grpSpPr>
              <a:xfrm>
                <a:off x="7071683" y="2168355"/>
                <a:ext cx="4434767" cy="760851"/>
                <a:chOff x="7071683" y="3198732"/>
                <a:chExt cx="4434767" cy="760851"/>
              </a:xfrm>
            </p:grpSpPr>
            <p:sp>
              <p:nvSpPr>
                <p:cNvPr id="9" name="왼쪽 대괄호[L] 8">
                  <a:extLst>
                    <a:ext uri="{FF2B5EF4-FFF2-40B4-BE49-F238E27FC236}">
                      <a16:creationId xmlns:a16="http://schemas.microsoft.com/office/drawing/2014/main" id="{83FBF396-5BB5-50BD-18BC-55F383CD1D95}"/>
                    </a:ext>
                  </a:extLst>
                </p:cNvPr>
                <p:cNvSpPr/>
                <p:nvPr/>
              </p:nvSpPr>
              <p:spPr>
                <a:xfrm rot="5400000">
                  <a:off x="9243969" y="1026446"/>
                  <a:ext cx="90193" cy="4434766"/>
                </a:xfrm>
                <a:prstGeom prst="leftBracket">
                  <a:avLst>
                    <a:gd name="adj" fmla="val 0"/>
                  </a:avLst>
                </a:prstGeom>
                <a:ln w="19050">
                  <a:solidFill>
                    <a:srgbClr val="B8B0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0" name="왼쪽 대괄호[L] 9">
                  <a:extLst>
                    <a:ext uri="{FF2B5EF4-FFF2-40B4-BE49-F238E27FC236}">
                      <a16:creationId xmlns:a16="http://schemas.microsoft.com/office/drawing/2014/main" id="{5CB6D65B-E3F5-ABF2-1DB3-B4152F9DCBD4}"/>
                    </a:ext>
                  </a:extLst>
                </p:cNvPr>
                <p:cNvSpPr/>
                <p:nvPr/>
              </p:nvSpPr>
              <p:spPr>
                <a:xfrm rot="16200000">
                  <a:off x="9243970" y="1697104"/>
                  <a:ext cx="90193" cy="4434766"/>
                </a:xfrm>
                <a:prstGeom prst="leftBracket">
                  <a:avLst>
                    <a:gd name="adj" fmla="val 0"/>
                  </a:avLst>
                </a:prstGeom>
                <a:ln w="19050">
                  <a:solidFill>
                    <a:srgbClr val="B8B0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1786F79-A7FF-42F5-878C-DCED93652848}"/>
                  </a:ext>
                </a:extLst>
              </p:cNvPr>
              <p:cNvSpPr/>
              <p:nvPr/>
            </p:nvSpPr>
            <p:spPr>
              <a:xfrm>
                <a:off x="7177282" y="2258548"/>
                <a:ext cx="4223569" cy="580464"/>
              </a:xfrm>
              <a:prstGeom prst="rect">
                <a:avLst/>
              </a:prstGeom>
              <a:solidFill>
                <a:srgbClr val="B8B0B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016EBE-F7B7-1C2B-46B7-FF495920FA24}"/>
                </a:ext>
              </a:extLst>
            </p:cNvPr>
            <p:cNvSpPr txBox="1"/>
            <p:nvPr/>
          </p:nvSpPr>
          <p:spPr>
            <a:xfrm>
              <a:off x="7396885" y="2348725"/>
              <a:ext cx="378436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0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2. </a:t>
              </a:r>
              <a:r>
                <a:rPr kumimoji="1" lang="ko-KR" altLang="en-US" sz="20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정적인 인증방식의 취약점 보안</a:t>
              </a:r>
              <a:endParaRPr kumimoji="1" lang="ko-Kore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64EDF6C-842B-C2D0-CA52-654A65ACC07E}"/>
              </a:ext>
            </a:extLst>
          </p:cNvPr>
          <p:cNvGrpSpPr/>
          <p:nvPr/>
        </p:nvGrpSpPr>
        <p:grpSpPr>
          <a:xfrm>
            <a:off x="7110052" y="4331512"/>
            <a:ext cx="4434767" cy="760851"/>
            <a:chOff x="7071683" y="3846364"/>
            <a:chExt cx="4434767" cy="76085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489A876-A39C-8523-0C41-2CCD1AC1E8F5}"/>
                </a:ext>
              </a:extLst>
            </p:cNvPr>
            <p:cNvGrpSpPr/>
            <p:nvPr/>
          </p:nvGrpSpPr>
          <p:grpSpPr>
            <a:xfrm>
              <a:off x="7071683" y="3846364"/>
              <a:ext cx="4434767" cy="760851"/>
              <a:chOff x="7071683" y="2168355"/>
              <a:chExt cx="4434767" cy="760851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3612C22-C513-03E3-3C30-895FD05E3199}"/>
                  </a:ext>
                </a:extLst>
              </p:cNvPr>
              <p:cNvGrpSpPr/>
              <p:nvPr/>
            </p:nvGrpSpPr>
            <p:grpSpPr>
              <a:xfrm>
                <a:off x="7071683" y="2168355"/>
                <a:ext cx="4434767" cy="760851"/>
                <a:chOff x="7071683" y="3198732"/>
                <a:chExt cx="4434767" cy="760851"/>
              </a:xfrm>
            </p:grpSpPr>
            <p:sp>
              <p:nvSpPr>
                <p:cNvPr id="32" name="왼쪽 대괄호[L] 31">
                  <a:extLst>
                    <a:ext uri="{FF2B5EF4-FFF2-40B4-BE49-F238E27FC236}">
                      <a16:creationId xmlns:a16="http://schemas.microsoft.com/office/drawing/2014/main" id="{1D59F787-2789-12B1-04E9-156AC9AAE1DA}"/>
                    </a:ext>
                  </a:extLst>
                </p:cNvPr>
                <p:cNvSpPr/>
                <p:nvPr/>
              </p:nvSpPr>
              <p:spPr>
                <a:xfrm rot="5400000">
                  <a:off x="9243969" y="1026446"/>
                  <a:ext cx="90193" cy="4434766"/>
                </a:xfrm>
                <a:prstGeom prst="leftBracket">
                  <a:avLst>
                    <a:gd name="adj" fmla="val 0"/>
                  </a:avLst>
                </a:prstGeom>
                <a:ln w="19050">
                  <a:solidFill>
                    <a:srgbClr val="B8B0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3" name="왼쪽 대괄호[L] 32">
                  <a:extLst>
                    <a:ext uri="{FF2B5EF4-FFF2-40B4-BE49-F238E27FC236}">
                      <a16:creationId xmlns:a16="http://schemas.microsoft.com/office/drawing/2014/main" id="{4F60A06B-6745-7C39-816B-4471AE994321}"/>
                    </a:ext>
                  </a:extLst>
                </p:cNvPr>
                <p:cNvSpPr/>
                <p:nvPr/>
              </p:nvSpPr>
              <p:spPr>
                <a:xfrm rot="16200000">
                  <a:off x="9243970" y="1697104"/>
                  <a:ext cx="90193" cy="4434766"/>
                </a:xfrm>
                <a:prstGeom prst="leftBracket">
                  <a:avLst>
                    <a:gd name="adj" fmla="val 0"/>
                  </a:avLst>
                </a:prstGeom>
                <a:ln w="19050">
                  <a:solidFill>
                    <a:srgbClr val="B8B0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82E5789-4B10-8804-0584-0D88A18E1F16}"/>
                  </a:ext>
                </a:extLst>
              </p:cNvPr>
              <p:cNvSpPr/>
              <p:nvPr/>
            </p:nvSpPr>
            <p:spPr>
              <a:xfrm>
                <a:off x="7177282" y="2258548"/>
                <a:ext cx="4223569" cy="580464"/>
              </a:xfrm>
              <a:prstGeom prst="rect">
                <a:avLst/>
              </a:prstGeom>
              <a:solidFill>
                <a:srgbClr val="B8B0B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BC5F6C0-20D5-80B8-9105-00A1A330851B}"/>
                </a:ext>
              </a:extLst>
            </p:cNvPr>
            <p:cNvSpPr txBox="1"/>
            <p:nvPr/>
          </p:nvSpPr>
          <p:spPr>
            <a:xfrm>
              <a:off x="7392076" y="4026734"/>
              <a:ext cx="379398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0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3. </a:t>
              </a:r>
              <a:r>
                <a:rPr kumimoji="1" lang="ko-KR" altLang="en-US" sz="20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기억력의 의존하지 않는 편리성</a:t>
              </a:r>
              <a:endParaRPr kumimoji="1" lang="ko-Kore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28E3C1-A854-00D3-3B2F-41B9D7E670DC}"/>
              </a:ext>
            </a:extLst>
          </p:cNvPr>
          <p:cNvGrpSpPr/>
          <p:nvPr/>
        </p:nvGrpSpPr>
        <p:grpSpPr>
          <a:xfrm>
            <a:off x="7110051" y="2185311"/>
            <a:ext cx="4434767" cy="760851"/>
            <a:chOff x="7071683" y="2168355"/>
            <a:chExt cx="4434767" cy="7608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43F4DA7-898C-F862-90C6-4E6991D2B6B1}"/>
                </a:ext>
              </a:extLst>
            </p:cNvPr>
            <p:cNvGrpSpPr/>
            <p:nvPr/>
          </p:nvGrpSpPr>
          <p:grpSpPr>
            <a:xfrm>
              <a:off x="7071683" y="2168355"/>
              <a:ext cx="4434767" cy="760851"/>
              <a:chOff x="7071683" y="2168355"/>
              <a:chExt cx="4434767" cy="76085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A734BC0-B832-7769-AD81-525E53466366}"/>
                  </a:ext>
                </a:extLst>
              </p:cNvPr>
              <p:cNvGrpSpPr/>
              <p:nvPr/>
            </p:nvGrpSpPr>
            <p:grpSpPr>
              <a:xfrm>
                <a:off x="7071683" y="2168355"/>
                <a:ext cx="4434767" cy="760851"/>
                <a:chOff x="7071683" y="3198732"/>
                <a:chExt cx="4434767" cy="760851"/>
              </a:xfrm>
            </p:grpSpPr>
            <p:sp>
              <p:nvSpPr>
                <p:cNvPr id="14" name="왼쪽 대괄호[L] 8">
                  <a:extLst>
                    <a:ext uri="{FF2B5EF4-FFF2-40B4-BE49-F238E27FC236}">
                      <a16:creationId xmlns:a16="http://schemas.microsoft.com/office/drawing/2014/main" id="{4734E88C-1367-7760-3777-C01BED9E3C11}"/>
                    </a:ext>
                  </a:extLst>
                </p:cNvPr>
                <p:cNvSpPr/>
                <p:nvPr/>
              </p:nvSpPr>
              <p:spPr>
                <a:xfrm rot="5400000">
                  <a:off x="9243969" y="1026446"/>
                  <a:ext cx="90193" cy="4434766"/>
                </a:xfrm>
                <a:prstGeom prst="leftBracket">
                  <a:avLst>
                    <a:gd name="adj" fmla="val 0"/>
                  </a:avLst>
                </a:prstGeom>
                <a:ln w="19050">
                  <a:solidFill>
                    <a:srgbClr val="B8B0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5" name="왼쪽 대괄호[L] 9">
                  <a:extLst>
                    <a:ext uri="{FF2B5EF4-FFF2-40B4-BE49-F238E27FC236}">
                      <a16:creationId xmlns:a16="http://schemas.microsoft.com/office/drawing/2014/main" id="{C6C990AA-4F31-9FD0-3209-5ABDD7F5BC1F}"/>
                    </a:ext>
                  </a:extLst>
                </p:cNvPr>
                <p:cNvSpPr/>
                <p:nvPr/>
              </p:nvSpPr>
              <p:spPr>
                <a:xfrm rot="16200000">
                  <a:off x="9243970" y="1697104"/>
                  <a:ext cx="90193" cy="4434766"/>
                </a:xfrm>
                <a:prstGeom prst="leftBracket">
                  <a:avLst>
                    <a:gd name="adj" fmla="val 0"/>
                  </a:avLst>
                </a:prstGeom>
                <a:ln w="19050">
                  <a:solidFill>
                    <a:srgbClr val="B8B0B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2D03E40-C112-F9B4-631F-F4AA4BDA63B3}"/>
                  </a:ext>
                </a:extLst>
              </p:cNvPr>
              <p:cNvSpPr/>
              <p:nvPr/>
            </p:nvSpPr>
            <p:spPr>
              <a:xfrm>
                <a:off x="7177282" y="2258548"/>
                <a:ext cx="4223569" cy="580464"/>
              </a:xfrm>
              <a:prstGeom prst="rect">
                <a:avLst/>
              </a:prstGeom>
              <a:solidFill>
                <a:srgbClr val="B8B0B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7E16FD-76D7-E05B-3967-20103F0BD468}"/>
                </a:ext>
              </a:extLst>
            </p:cNvPr>
            <p:cNvSpPr txBox="1"/>
            <p:nvPr/>
          </p:nvSpPr>
          <p:spPr>
            <a:xfrm>
              <a:off x="7939502" y="2348725"/>
              <a:ext cx="2699137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20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1. </a:t>
              </a:r>
              <a:r>
                <a:rPr kumimoji="1" lang="ko-KR" altLang="en-US" sz="2000" b="1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비밀번호의 단점 보안</a:t>
              </a:r>
              <a:endParaRPr kumimoji="1" lang="ko-Kore-KR" altLang="en-US" sz="20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40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72406F2-0E77-82B5-E50A-BDA5B75C3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" y="0"/>
            <a:ext cx="12192000" cy="6861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A464D7-DCC8-408E-3AFE-C77ED6EF4C27}"/>
              </a:ext>
            </a:extLst>
          </p:cNvPr>
          <p:cNvSpPr txBox="1"/>
          <p:nvPr/>
        </p:nvSpPr>
        <p:spPr>
          <a:xfrm>
            <a:off x="3877764" y="1088889"/>
            <a:ext cx="4436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rPr>
              <a:t>비밀번호 없는 로그인</a:t>
            </a:r>
            <a:endParaRPr kumimoji="1" lang="ko-Kore-KR" altLang="en-US" sz="3600" b="1" spc="-70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7696A-CF7D-8E8B-23E2-3F711CD3A6F0}"/>
              </a:ext>
            </a:extLst>
          </p:cNvPr>
          <p:cNvSpPr txBox="1"/>
          <p:nvPr/>
        </p:nvSpPr>
        <p:spPr>
          <a:xfrm>
            <a:off x="2106549" y="1893631"/>
            <a:ext cx="7978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>
              <a:defRPr kumimoji="1" sz="2800" spc="-7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defRPr>
            </a:lvl1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dirty="0"/>
              <a:t>접근제어시스템</a:t>
            </a:r>
            <a:r>
              <a:rPr lang="en-US" altLang="ko-KR" sz="2400" dirty="0"/>
              <a:t>, </a:t>
            </a:r>
            <a:r>
              <a:rPr lang="ko-KR" altLang="en-US" sz="2400" dirty="0"/>
              <a:t>인증 시스템</a:t>
            </a:r>
            <a:r>
              <a:rPr lang="en-US" altLang="ko-KR" sz="2400" dirty="0"/>
              <a:t>, </a:t>
            </a:r>
            <a:r>
              <a:rPr lang="ko-KR" altLang="en-US" sz="2400" dirty="0"/>
              <a:t>로그인 및 결제 시스템에서 사용 가능</a:t>
            </a:r>
            <a:endParaRPr lang="en-US" altLang="ko-KR" sz="24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dirty="0"/>
              <a:t>보안성 강화 및 사용자 편의성 제공</a:t>
            </a:r>
            <a:endParaRPr lang="en-US" altLang="ko-Kore-KR" sz="2400" b="1" dirty="0">
              <a:latin typeface="Poppins SemiBold" pitchFamily="2" charset="0"/>
              <a:cs typeface="Poppins SemiBold" pitchFamily="2" charset="0"/>
            </a:endParaRPr>
          </a:p>
        </p:txBody>
      </p:sp>
      <p:pic>
        <p:nvPicPr>
          <p:cNvPr id="15" name="그림 14" descr="그래픽, 클립아트, 상징, 스크린샷이(가) 표시된 사진&#10;&#10;자동 생성된 설명">
            <a:extLst>
              <a:ext uri="{FF2B5EF4-FFF2-40B4-BE49-F238E27FC236}">
                <a16:creationId xmlns:a16="http://schemas.microsoft.com/office/drawing/2014/main" id="{CF03433F-D47A-6563-5609-7075C4B9D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40" y="3072381"/>
            <a:ext cx="1443318" cy="1443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6CB781-E278-1B11-5126-5F4D9AC9BEAD}"/>
              </a:ext>
            </a:extLst>
          </p:cNvPr>
          <p:cNvSpPr txBox="1"/>
          <p:nvPr/>
        </p:nvSpPr>
        <p:spPr>
          <a:xfrm>
            <a:off x="655595" y="595588"/>
            <a:ext cx="199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-70" dirty="0">
                <a:solidFill>
                  <a:schemeClr val="bg1">
                    <a:lumMod val="50000"/>
                  </a:schemeClr>
                </a:solidFill>
                <a:latin typeface="Poppins" pitchFamily="2" charset="0"/>
                <a:cs typeface="Poppins" pitchFamily="2" charset="0"/>
              </a:rPr>
              <a:t>제품소개</a:t>
            </a:r>
            <a:endParaRPr kumimoji="1" lang="ko-Kore-KR" altLang="en-US" sz="3600" b="1" spc="-70" dirty="0">
              <a:solidFill>
                <a:schemeClr val="bg1">
                  <a:lumMod val="50000"/>
                </a:schemeClr>
              </a:solidFill>
              <a:latin typeface="Poppins" pitchFamily="2" charset="0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6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51D9DBF-8E06-05FB-43B3-4210ACAC2EE1}"/>
              </a:ext>
            </a:extLst>
          </p:cNvPr>
          <p:cNvCxnSpPr/>
          <p:nvPr/>
        </p:nvCxnSpPr>
        <p:spPr>
          <a:xfrm>
            <a:off x="233916" y="6699177"/>
            <a:ext cx="669005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45A9AB-D35F-CBF4-8289-4BF641C1AA29}"/>
              </a:ext>
            </a:extLst>
          </p:cNvPr>
          <p:cNvGrpSpPr/>
          <p:nvPr/>
        </p:nvGrpSpPr>
        <p:grpSpPr>
          <a:xfrm>
            <a:off x="306597" y="3619997"/>
            <a:ext cx="5055453" cy="2418556"/>
            <a:chOff x="5064512" y="3407345"/>
            <a:chExt cx="5055453" cy="241855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3B51054-4746-CB07-DF98-B1275233B554}"/>
                </a:ext>
              </a:extLst>
            </p:cNvPr>
            <p:cNvGrpSpPr/>
            <p:nvPr/>
          </p:nvGrpSpPr>
          <p:grpSpPr>
            <a:xfrm>
              <a:off x="5064512" y="3407345"/>
              <a:ext cx="5055453" cy="346450"/>
              <a:chOff x="5064512" y="3316107"/>
              <a:chExt cx="5055453" cy="346450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6962F0FC-6410-7A7E-0BF8-A3827DECDE31}"/>
                  </a:ext>
                </a:extLst>
              </p:cNvPr>
              <p:cNvSpPr/>
              <p:nvPr/>
            </p:nvSpPr>
            <p:spPr>
              <a:xfrm>
                <a:off x="5064512" y="3316107"/>
                <a:ext cx="1100618" cy="34645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kumimoji="1" lang="en-US" altLang="ko-Kore-KR" sz="14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 Medium" pitchFamily="2" charset="0"/>
                    <a:cs typeface="Poppins Medium" pitchFamily="2" charset="0"/>
                  </a:rPr>
                  <a:t>STEP 1</a:t>
                </a:r>
                <a:endParaRPr kumimoji="1" lang="ko-Kore-KR" altLang="en-US" sz="14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Medium" pitchFamily="2" charset="0"/>
                  <a:cs typeface="Poppins Medium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FB40CF-A19D-F9AC-C82A-089D3B550209}"/>
                  </a:ext>
                </a:extLst>
              </p:cNvPr>
              <p:cNvSpPr txBox="1"/>
              <p:nvPr/>
            </p:nvSpPr>
            <p:spPr>
              <a:xfrm>
                <a:off x="6284407" y="3320055"/>
                <a:ext cx="38355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defRPr kumimoji="1" sz="28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itchFamily="2" charset="0"/>
                    <a:cs typeface="Poppins" pitchFamily="2" charset="0"/>
                  </a:defRPr>
                </a:lvl1pPr>
              </a:lstStyle>
              <a:p>
                <a:r>
                  <a:rPr lang="en-US" altLang="ko-Kore-KR" sz="1600" b="1" dirty="0" err="1">
                    <a:latin typeface="+mn-ea"/>
                    <a:cs typeface="Poppins SemiBold" pitchFamily="2" charset="0"/>
                  </a:rPr>
                  <a:t>Openai</a:t>
                </a:r>
                <a:r>
                  <a:rPr lang="ko-KR" altLang="en-US" sz="1600" b="1" dirty="0" err="1">
                    <a:latin typeface="+mn-ea"/>
                    <a:cs typeface="Poppins SemiBold" pitchFamily="2" charset="0"/>
                  </a:rPr>
                  <a:t>를</a:t>
                </a:r>
                <a:r>
                  <a:rPr lang="ko-KR" altLang="en-US" sz="1600" b="1" dirty="0">
                    <a:latin typeface="+mn-ea"/>
                    <a:cs typeface="Poppins SemiBold" pitchFamily="2" charset="0"/>
                  </a:rPr>
                  <a:t> 이용한 사람 인식</a:t>
                </a:r>
                <a:endParaRPr lang="en-US" altLang="ko-Kore-KR" sz="1600" b="1" dirty="0">
                  <a:latin typeface="+mn-ea"/>
                  <a:cs typeface="Poppins SemiBold" pitchFamily="2" charset="0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98B0EBC-8FBE-D4A3-EC5A-5D46552AC9CD}"/>
                </a:ext>
              </a:extLst>
            </p:cNvPr>
            <p:cNvGrpSpPr/>
            <p:nvPr/>
          </p:nvGrpSpPr>
          <p:grpSpPr>
            <a:xfrm>
              <a:off x="5064512" y="4098047"/>
              <a:ext cx="5055453" cy="346450"/>
              <a:chOff x="5064512" y="3316107"/>
              <a:chExt cx="5055453" cy="346450"/>
            </a:xfrm>
          </p:grpSpPr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A6881678-4C76-FC3E-1D19-46E1FD0731C1}"/>
                  </a:ext>
                </a:extLst>
              </p:cNvPr>
              <p:cNvSpPr/>
              <p:nvPr/>
            </p:nvSpPr>
            <p:spPr>
              <a:xfrm>
                <a:off x="5064512" y="3316107"/>
                <a:ext cx="1100618" cy="34645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kumimoji="1" lang="en-US" altLang="ko-Kore-KR" sz="14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 Medium" pitchFamily="2" charset="0"/>
                    <a:cs typeface="Poppins Medium" pitchFamily="2" charset="0"/>
                  </a:rPr>
                  <a:t>STEP 2</a:t>
                </a:r>
                <a:endParaRPr kumimoji="1" lang="ko-Kore-KR" altLang="en-US" sz="14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Medium" pitchFamily="2" charset="0"/>
                  <a:cs typeface="Poppins Medium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E0C9A0E-6260-5FEF-C7BB-03595263779F}"/>
                  </a:ext>
                </a:extLst>
              </p:cNvPr>
              <p:cNvSpPr txBox="1"/>
              <p:nvPr/>
            </p:nvSpPr>
            <p:spPr>
              <a:xfrm>
                <a:off x="6284407" y="3320055"/>
                <a:ext cx="38355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defRPr kumimoji="1" sz="28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itchFamily="2" charset="0"/>
                    <a:cs typeface="Poppins" pitchFamily="2" charset="0"/>
                  </a:defRPr>
                </a:lvl1pPr>
              </a:lstStyle>
              <a:p>
                <a:r>
                  <a:rPr lang="ko-KR" altLang="en-US" sz="1600" b="1" dirty="0">
                    <a:latin typeface="+mn-ea"/>
                    <a:cs typeface="Poppins SemiBold" pitchFamily="2" charset="0"/>
                  </a:rPr>
                  <a:t>인식한 사람을 </a:t>
                </a:r>
                <a:r>
                  <a:rPr lang="en-US" altLang="ko-KR" sz="1600" b="1" dirty="0">
                    <a:latin typeface="+mn-ea"/>
                    <a:cs typeface="Poppins SemiBold" pitchFamily="2" charset="0"/>
                  </a:rPr>
                  <a:t>AI</a:t>
                </a:r>
                <a:r>
                  <a:rPr lang="ko-KR" altLang="en-US" sz="1600" b="1" dirty="0">
                    <a:latin typeface="+mn-ea"/>
                    <a:cs typeface="Poppins SemiBold" pitchFamily="2" charset="0"/>
                  </a:rPr>
                  <a:t>가 기억</a:t>
                </a:r>
                <a:endParaRPr lang="en-US" altLang="ko-Kore-KR" sz="1600" b="1" dirty="0">
                  <a:latin typeface="+mn-ea"/>
                  <a:cs typeface="Poppins SemiBold" pitchFamily="2" charset="0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39AF0F1-8C31-895D-7AE8-B6330DF679E1}"/>
                </a:ext>
              </a:extLst>
            </p:cNvPr>
            <p:cNvGrpSpPr/>
            <p:nvPr/>
          </p:nvGrpSpPr>
          <p:grpSpPr>
            <a:xfrm>
              <a:off x="5064512" y="4788749"/>
              <a:ext cx="5055453" cy="346450"/>
              <a:chOff x="5064512" y="3316107"/>
              <a:chExt cx="5055453" cy="346450"/>
            </a:xfrm>
          </p:grpSpPr>
          <p:sp>
            <p:nvSpPr>
              <p:cNvPr id="38" name="모서리가 둥근 직사각형 37">
                <a:extLst>
                  <a:ext uri="{FF2B5EF4-FFF2-40B4-BE49-F238E27FC236}">
                    <a16:creationId xmlns:a16="http://schemas.microsoft.com/office/drawing/2014/main" id="{B8096B4C-FFF4-8495-2C21-9BF4FD3C00D1}"/>
                  </a:ext>
                </a:extLst>
              </p:cNvPr>
              <p:cNvSpPr/>
              <p:nvPr/>
            </p:nvSpPr>
            <p:spPr>
              <a:xfrm>
                <a:off x="5064512" y="3316107"/>
                <a:ext cx="1100618" cy="34645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kumimoji="1" lang="en-US" altLang="ko-Kore-KR" sz="14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 Medium" pitchFamily="2" charset="0"/>
                    <a:cs typeface="Poppins Medium" pitchFamily="2" charset="0"/>
                  </a:rPr>
                  <a:t>STEP 3</a:t>
                </a:r>
                <a:endParaRPr kumimoji="1" lang="ko-Kore-KR" altLang="en-US" sz="14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Medium" pitchFamily="2" charset="0"/>
                  <a:cs typeface="Poppins Medium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228091-00F3-5D89-3C59-7363DD7F6E96}"/>
                  </a:ext>
                </a:extLst>
              </p:cNvPr>
              <p:cNvSpPr txBox="1"/>
              <p:nvPr/>
            </p:nvSpPr>
            <p:spPr>
              <a:xfrm>
                <a:off x="6284407" y="3320055"/>
                <a:ext cx="38355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defRPr kumimoji="1" sz="28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itchFamily="2" charset="0"/>
                    <a:cs typeface="Poppins" pitchFamily="2" charset="0"/>
                  </a:defRPr>
                </a:lvl1pPr>
              </a:lstStyle>
              <a:p>
                <a:r>
                  <a:rPr lang="ko-KR" altLang="en-US" sz="1600" b="1" dirty="0">
                    <a:latin typeface="Poppins SemiBold" pitchFamily="2" charset="0"/>
                    <a:cs typeface="Poppins SemiBold" pitchFamily="2" charset="0"/>
                  </a:rPr>
                  <a:t>기억하고 있는 사람을 데이터에서 삭제</a:t>
                </a:r>
                <a:endParaRPr lang="en-US" altLang="ko-Kore-KR" sz="1600" b="1" dirty="0">
                  <a:latin typeface="Poppins SemiBold" pitchFamily="2" charset="0"/>
                  <a:cs typeface="Poppins SemiBold" pitchFamily="2" charset="0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86F2EEB-5B7F-E6FB-A852-25A42D8CA288}"/>
                </a:ext>
              </a:extLst>
            </p:cNvPr>
            <p:cNvGrpSpPr/>
            <p:nvPr/>
          </p:nvGrpSpPr>
          <p:grpSpPr>
            <a:xfrm>
              <a:off x="5064512" y="5479451"/>
              <a:ext cx="4621973" cy="346450"/>
              <a:chOff x="5064512" y="3316107"/>
              <a:chExt cx="4621973" cy="346450"/>
            </a:xfrm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2162CF7F-24EA-9A04-9CC4-754BA4FABE13}"/>
                  </a:ext>
                </a:extLst>
              </p:cNvPr>
              <p:cNvSpPr/>
              <p:nvPr/>
            </p:nvSpPr>
            <p:spPr>
              <a:xfrm>
                <a:off x="5064512" y="3316107"/>
                <a:ext cx="1100618" cy="34645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kumimoji="1" lang="en-US" altLang="ko-Kore-KR" sz="14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 Medium" pitchFamily="2" charset="0"/>
                    <a:cs typeface="Poppins Medium" pitchFamily="2" charset="0"/>
                  </a:rPr>
                  <a:t>STEP 4</a:t>
                </a:r>
                <a:endParaRPr kumimoji="1" lang="ko-Kore-KR" altLang="en-US" sz="1400" spc="-7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Medium" pitchFamily="2" charset="0"/>
                  <a:cs typeface="Poppins Medium" pitchFamily="2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FE516F-3A41-BE2E-E000-0AEBCAEE0C4A}"/>
                  </a:ext>
                </a:extLst>
              </p:cNvPr>
              <p:cNvSpPr txBox="1"/>
              <p:nvPr/>
            </p:nvSpPr>
            <p:spPr>
              <a:xfrm>
                <a:off x="6284407" y="3320055"/>
                <a:ext cx="34020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defRPr kumimoji="1" sz="28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itchFamily="2" charset="0"/>
                    <a:cs typeface="Poppins" pitchFamily="2" charset="0"/>
                  </a:defRPr>
                </a:lvl1pPr>
              </a:lstStyle>
              <a:p>
                <a:r>
                  <a:rPr lang="ko-KR" altLang="en-US" sz="1600" b="1" dirty="0">
                    <a:latin typeface="Poppins SemiBold" pitchFamily="2" charset="0"/>
                    <a:cs typeface="Poppins SemiBold" pitchFamily="2" charset="0"/>
                  </a:rPr>
                  <a:t>자신만의 비밀번호 입력</a:t>
                </a:r>
                <a:endParaRPr lang="en-US" altLang="ko-Kore-KR" sz="1600" b="1" dirty="0">
                  <a:latin typeface="Poppins SemiBold" pitchFamily="2" charset="0"/>
                  <a:cs typeface="Poppins SemiBold" pitchFamily="2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49CB318-C3A1-73C3-C277-ACE9D712D8C9}"/>
              </a:ext>
            </a:extLst>
          </p:cNvPr>
          <p:cNvSpPr txBox="1"/>
          <p:nvPr/>
        </p:nvSpPr>
        <p:spPr>
          <a:xfrm>
            <a:off x="655595" y="595588"/>
            <a:ext cx="199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-70" dirty="0">
                <a:solidFill>
                  <a:schemeClr val="bg1">
                    <a:lumMod val="50000"/>
                  </a:schemeClr>
                </a:solidFill>
                <a:latin typeface="Poppins" pitchFamily="2" charset="0"/>
                <a:cs typeface="Poppins" pitchFamily="2" charset="0"/>
              </a:rPr>
              <a:t>제품설명</a:t>
            </a:r>
            <a:endParaRPr kumimoji="1" lang="ko-Kore-KR" altLang="en-US" sz="3600" b="1" spc="-70" dirty="0">
              <a:solidFill>
                <a:schemeClr val="bg1">
                  <a:lumMod val="50000"/>
                </a:schemeClr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13" name="모서리가 둥근 직사각형 24">
            <a:extLst>
              <a:ext uri="{FF2B5EF4-FFF2-40B4-BE49-F238E27FC236}">
                <a16:creationId xmlns:a16="http://schemas.microsoft.com/office/drawing/2014/main" id="{8C87D6B1-F9D1-FC76-8E09-96F7C5C559B0}"/>
              </a:ext>
            </a:extLst>
          </p:cNvPr>
          <p:cNvSpPr/>
          <p:nvPr/>
        </p:nvSpPr>
        <p:spPr>
          <a:xfrm>
            <a:off x="5688078" y="1953749"/>
            <a:ext cx="1100618" cy="346450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en-US" altLang="ko-Kore-KR" sz="14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itchFamily="2" charset="0"/>
                <a:cs typeface="Poppins Medium" pitchFamily="2" charset="0"/>
              </a:rPr>
              <a:t>STEP 1</a:t>
            </a:r>
            <a:endParaRPr kumimoji="1" lang="ko-Kore-KR" altLang="en-US" sz="1400" spc="-70" dirty="0">
              <a:solidFill>
                <a:schemeClr val="tx1">
                  <a:lumMod val="75000"/>
                  <a:lumOff val="25000"/>
                </a:schemeClr>
              </a:solidFill>
              <a:latin typeface="Poppins Medium" pitchFamily="2" charset="0"/>
              <a:cs typeface="Poppins Medium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0D6EBF-9D67-2AC9-6A3B-E830D5BD3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4" t="22078" r="33087" b="11948"/>
          <a:stretch/>
        </p:blipFill>
        <p:spPr>
          <a:xfrm>
            <a:off x="7162764" y="-1"/>
            <a:ext cx="5029236" cy="685799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4FAA47-05FD-BBFA-56C6-862259386934}"/>
              </a:ext>
            </a:extLst>
          </p:cNvPr>
          <p:cNvCxnSpPr/>
          <p:nvPr/>
        </p:nvCxnSpPr>
        <p:spPr>
          <a:xfrm>
            <a:off x="6788696" y="2126974"/>
            <a:ext cx="2343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6011D8-BB72-868A-07A4-21B158F4B1C6}"/>
              </a:ext>
            </a:extLst>
          </p:cNvPr>
          <p:cNvCxnSpPr>
            <a:cxnSpLocks/>
          </p:cNvCxnSpPr>
          <p:nvPr/>
        </p:nvCxnSpPr>
        <p:spPr>
          <a:xfrm flipV="1">
            <a:off x="6788696" y="5425673"/>
            <a:ext cx="3876812" cy="1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C1D2BF-1A1F-9220-FF32-ABBAE2627412}"/>
              </a:ext>
            </a:extLst>
          </p:cNvPr>
          <p:cNvCxnSpPr>
            <a:cxnSpLocks/>
          </p:cNvCxnSpPr>
          <p:nvPr/>
        </p:nvCxnSpPr>
        <p:spPr>
          <a:xfrm>
            <a:off x="6788696" y="4840356"/>
            <a:ext cx="2706087" cy="10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9B1EE1-317B-4C72-49E8-E12274C8EB98}"/>
              </a:ext>
            </a:extLst>
          </p:cNvPr>
          <p:cNvCxnSpPr>
            <a:cxnSpLocks/>
          </p:cNvCxnSpPr>
          <p:nvPr/>
        </p:nvCxnSpPr>
        <p:spPr>
          <a:xfrm>
            <a:off x="9469468" y="4841449"/>
            <a:ext cx="475461" cy="2205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모서리가 둥근 직사각형 24">
            <a:extLst>
              <a:ext uri="{FF2B5EF4-FFF2-40B4-BE49-F238E27FC236}">
                <a16:creationId xmlns:a16="http://schemas.microsoft.com/office/drawing/2014/main" id="{9B340DF6-552B-CAFF-03D7-947D6B00905E}"/>
              </a:ext>
            </a:extLst>
          </p:cNvPr>
          <p:cNvSpPr/>
          <p:nvPr/>
        </p:nvSpPr>
        <p:spPr>
          <a:xfrm>
            <a:off x="5688078" y="5284141"/>
            <a:ext cx="1100618" cy="346450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en-US" altLang="ko-Kore-KR" sz="14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itchFamily="2" charset="0"/>
                <a:cs typeface="Poppins Medium" pitchFamily="2" charset="0"/>
              </a:rPr>
              <a:t>STEP 3</a:t>
            </a:r>
            <a:endParaRPr kumimoji="1" lang="ko-Kore-KR" altLang="en-US" sz="1400" spc="-70" dirty="0">
              <a:solidFill>
                <a:schemeClr val="tx1">
                  <a:lumMod val="75000"/>
                  <a:lumOff val="25000"/>
                </a:schemeClr>
              </a:solidFill>
              <a:latin typeface="Poppins Medium" pitchFamily="2" charset="0"/>
              <a:cs typeface="Poppins Medium" pitchFamily="2" charset="0"/>
            </a:endParaRPr>
          </a:p>
        </p:txBody>
      </p:sp>
      <p:sp>
        <p:nvSpPr>
          <p:cNvPr id="19" name="모서리가 둥근 직사각형 24">
            <a:extLst>
              <a:ext uri="{FF2B5EF4-FFF2-40B4-BE49-F238E27FC236}">
                <a16:creationId xmlns:a16="http://schemas.microsoft.com/office/drawing/2014/main" id="{89D1959B-4547-098A-8F30-1173A1417A2D}"/>
              </a:ext>
            </a:extLst>
          </p:cNvPr>
          <p:cNvSpPr/>
          <p:nvPr/>
        </p:nvSpPr>
        <p:spPr>
          <a:xfrm>
            <a:off x="5688078" y="4651004"/>
            <a:ext cx="1100618" cy="346450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en-US" altLang="ko-Kore-KR" sz="14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itchFamily="2" charset="0"/>
                <a:cs typeface="Poppins Medium" pitchFamily="2" charset="0"/>
              </a:rPr>
              <a:t>STEP 2</a:t>
            </a:r>
            <a:endParaRPr kumimoji="1" lang="ko-Kore-KR" altLang="en-US" sz="1400" spc="-70" dirty="0">
              <a:solidFill>
                <a:schemeClr val="tx1">
                  <a:lumMod val="75000"/>
                  <a:lumOff val="25000"/>
                </a:schemeClr>
              </a:solidFill>
              <a:latin typeface="Poppins Medium" pitchFamily="2" charset="0"/>
              <a:cs typeface="Poppins Medium" pitchFamily="2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48CB35-15DA-4B23-8AC8-A1D0EA272F55}"/>
              </a:ext>
            </a:extLst>
          </p:cNvPr>
          <p:cNvCxnSpPr>
            <a:cxnSpLocks/>
          </p:cNvCxnSpPr>
          <p:nvPr/>
        </p:nvCxnSpPr>
        <p:spPr>
          <a:xfrm flipV="1">
            <a:off x="10665508" y="5326967"/>
            <a:ext cx="237730" cy="987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271BB0-615E-7B3E-C65A-2B5C836ABB4F}"/>
              </a:ext>
            </a:extLst>
          </p:cNvPr>
          <p:cNvCxnSpPr>
            <a:cxnSpLocks/>
          </p:cNvCxnSpPr>
          <p:nvPr/>
        </p:nvCxnSpPr>
        <p:spPr>
          <a:xfrm flipV="1">
            <a:off x="9469468" y="5753633"/>
            <a:ext cx="233240" cy="2662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0DD651-D6A1-8E7B-8AB0-D2B5740784AD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6788696" y="6016566"/>
            <a:ext cx="2690711" cy="10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24">
            <a:extLst>
              <a:ext uri="{FF2B5EF4-FFF2-40B4-BE49-F238E27FC236}">
                <a16:creationId xmlns:a16="http://schemas.microsoft.com/office/drawing/2014/main" id="{DD913D5F-CB8E-088C-1B74-8164EE84E835}"/>
              </a:ext>
            </a:extLst>
          </p:cNvPr>
          <p:cNvSpPr/>
          <p:nvPr/>
        </p:nvSpPr>
        <p:spPr>
          <a:xfrm>
            <a:off x="5688078" y="5843341"/>
            <a:ext cx="1100618" cy="346450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en-US" altLang="ko-Kore-KR" sz="14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itchFamily="2" charset="0"/>
                <a:cs typeface="Poppins Medium" pitchFamily="2" charset="0"/>
              </a:rPr>
              <a:t>STEP 4</a:t>
            </a:r>
            <a:endParaRPr kumimoji="1" lang="ko-Kore-KR" altLang="en-US" sz="1400" spc="-70" dirty="0">
              <a:solidFill>
                <a:schemeClr val="tx1">
                  <a:lumMod val="75000"/>
                  <a:lumOff val="25000"/>
                </a:schemeClr>
              </a:solidFill>
              <a:latin typeface="Poppins Medium" pitchFamily="2" charset="0"/>
              <a:cs typeface="Poppi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88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51D9DBF-8E06-05FB-43B3-4210ACAC2EE1}"/>
              </a:ext>
            </a:extLst>
          </p:cNvPr>
          <p:cNvCxnSpPr/>
          <p:nvPr/>
        </p:nvCxnSpPr>
        <p:spPr>
          <a:xfrm>
            <a:off x="233916" y="6699177"/>
            <a:ext cx="669005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745A9AB-D35F-CBF4-8289-4BF641C1AA29}"/>
              </a:ext>
            </a:extLst>
          </p:cNvPr>
          <p:cNvGrpSpPr/>
          <p:nvPr/>
        </p:nvGrpSpPr>
        <p:grpSpPr>
          <a:xfrm>
            <a:off x="306597" y="3619997"/>
            <a:ext cx="5055453" cy="2418556"/>
            <a:chOff x="5064512" y="3407345"/>
            <a:chExt cx="5055453" cy="241855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3B51054-4746-CB07-DF98-B1275233B554}"/>
                </a:ext>
              </a:extLst>
            </p:cNvPr>
            <p:cNvGrpSpPr/>
            <p:nvPr/>
          </p:nvGrpSpPr>
          <p:grpSpPr>
            <a:xfrm>
              <a:off x="5064512" y="3407345"/>
              <a:ext cx="5055453" cy="346450"/>
              <a:chOff x="5064512" y="3316107"/>
              <a:chExt cx="5055453" cy="346450"/>
            </a:xfrm>
          </p:grpSpPr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6962F0FC-6410-7A7E-0BF8-A3827DECDE31}"/>
                  </a:ext>
                </a:extLst>
              </p:cNvPr>
              <p:cNvSpPr/>
              <p:nvPr/>
            </p:nvSpPr>
            <p:spPr>
              <a:xfrm>
                <a:off x="5064512" y="3316107"/>
                <a:ext cx="1100618" cy="34645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kumimoji="1" lang="en-US" altLang="ko-Kore-KR" sz="14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 Medium" pitchFamily="2" charset="0"/>
                    <a:cs typeface="Poppins Medium" pitchFamily="2" charset="0"/>
                  </a:rPr>
                  <a:t>STEP 5</a:t>
                </a:r>
                <a:endParaRPr kumimoji="1" lang="ko-Kore-KR" altLang="en-US" sz="14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Medium" pitchFamily="2" charset="0"/>
                  <a:cs typeface="Poppins Medium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FB40CF-A19D-F9AC-C82A-089D3B550209}"/>
                  </a:ext>
                </a:extLst>
              </p:cNvPr>
              <p:cNvSpPr txBox="1"/>
              <p:nvPr/>
            </p:nvSpPr>
            <p:spPr>
              <a:xfrm>
                <a:off x="6284407" y="3320055"/>
                <a:ext cx="38355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defRPr kumimoji="1" sz="28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itchFamily="2" charset="0"/>
                    <a:cs typeface="Poppins" pitchFamily="2" charset="0"/>
                  </a:defRPr>
                </a:lvl1pPr>
              </a:lstStyle>
              <a:p>
                <a:r>
                  <a:rPr lang="en-US" altLang="ko-Kore-KR" sz="1600" b="1" dirty="0">
                    <a:latin typeface="Poppins SemiBold" pitchFamily="2" charset="0"/>
                    <a:cs typeface="Poppins SemiBold" pitchFamily="2" charset="0"/>
                  </a:rPr>
                  <a:t>AI</a:t>
                </a:r>
                <a:r>
                  <a:rPr lang="ko-KR" altLang="en-US" sz="1600" b="1" dirty="0">
                    <a:latin typeface="Poppins SemiBold" pitchFamily="2" charset="0"/>
                    <a:cs typeface="Poppins SemiBold" pitchFamily="2" charset="0"/>
                  </a:rPr>
                  <a:t>가 기억하는 사람</a:t>
                </a:r>
                <a:endParaRPr lang="en-US" altLang="ko-Kore-KR" sz="1600" b="1" dirty="0">
                  <a:latin typeface="Poppins SemiBold" pitchFamily="2" charset="0"/>
                  <a:cs typeface="Poppins SemiBold" pitchFamily="2" charset="0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98B0EBC-8FBE-D4A3-EC5A-5D46552AC9CD}"/>
                </a:ext>
              </a:extLst>
            </p:cNvPr>
            <p:cNvGrpSpPr/>
            <p:nvPr/>
          </p:nvGrpSpPr>
          <p:grpSpPr>
            <a:xfrm>
              <a:off x="5064512" y="4098047"/>
              <a:ext cx="5055453" cy="346450"/>
              <a:chOff x="5064512" y="3316107"/>
              <a:chExt cx="5055453" cy="346450"/>
            </a:xfrm>
          </p:grpSpPr>
          <p:sp>
            <p:nvSpPr>
              <p:cNvPr id="35" name="모서리가 둥근 직사각형 34">
                <a:extLst>
                  <a:ext uri="{FF2B5EF4-FFF2-40B4-BE49-F238E27FC236}">
                    <a16:creationId xmlns:a16="http://schemas.microsoft.com/office/drawing/2014/main" id="{A6881678-4C76-FC3E-1D19-46E1FD0731C1}"/>
                  </a:ext>
                </a:extLst>
              </p:cNvPr>
              <p:cNvSpPr/>
              <p:nvPr/>
            </p:nvSpPr>
            <p:spPr>
              <a:xfrm>
                <a:off x="5064512" y="3316107"/>
                <a:ext cx="1100618" cy="34645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kumimoji="1" lang="en-US" altLang="ko-Kore-KR" sz="14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 Medium" pitchFamily="2" charset="0"/>
                    <a:cs typeface="Poppins Medium" pitchFamily="2" charset="0"/>
                  </a:rPr>
                  <a:t>STEP 6</a:t>
                </a:r>
                <a:endParaRPr kumimoji="1" lang="ko-Kore-KR" altLang="en-US" sz="14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Medium" pitchFamily="2" charset="0"/>
                  <a:cs typeface="Poppins Medium" pitchFamily="2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E0C9A0E-6260-5FEF-C7BB-03595263779F}"/>
                  </a:ext>
                </a:extLst>
              </p:cNvPr>
              <p:cNvSpPr txBox="1"/>
              <p:nvPr/>
            </p:nvSpPr>
            <p:spPr>
              <a:xfrm>
                <a:off x="6284407" y="3320055"/>
                <a:ext cx="38355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defRPr kumimoji="1" sz="28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itchFamily="2" charset="0"/>
                    <a:cs typeface="Poppins" pitchFamily="2" charset="0"/>
                  </a:defRPr>
                </a:lvl1pPr>
              </a:lstStyle>
              <a:p>
                <a:r>
                  <a:rPr lang="en-US" altLang="ko-Kore-KR" sz="1600" b="1" dirty="0">
                    <a:latin typeface="Poppins SemiBold" pitchFamily="2" charset="0"/>
                    <a:cs typeface="Poppins SemiBold" pitchFamily="2" charset="0"/>
                  </a:rPr>
                  <a:t>AI</a:t>
                </a:r>
                <a:r>
                  <a:rPr lang="ko-KR" altLang="en-US" sz="1600" b="1" dirty="0">
                    <a:latin typeface="Poppins SemiBold" pitchFamily="2" charset="0"/>
                    <a:cs typeface="Poppins SemiBold" pitchFamily="2" charset="0"/>
                  </a:rPr>
                  <a:t>가 기억하는 모든 사람 리스트</a:t>
                </a:r>
                <a:endParaRPr lang="en-US" altLang="ko-Kore-KR" sz="1600" b="1" dirty="0">
                  <a:latin typeface="Poppins SemiBold" pitchFamily="2" charset="0"/>
                  <a:cs typeface="Poppins SemiBold" pitchFamily="2" charset="0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39AF0F1-8C31-895D-7AE8-B6330DF679E1}"/>
                </a:ext>
              </a:extLst>
            </p:cNvPr>
            <p:cNvGrpSpPr/>
            <p:nvPr/>
          </p:nvGrpSpPr>
          <p:grpSpPr>
            <a:xfrm>
              <a:off x="5064512" y="4788749"/>
              <a:ext cx="5055453" cy="346450"/>
              <a:chOff x="5064512" y="3316107"/>
              <a:chExt cx="5055453" cy="346450"/>
            </a:xfrm>
          </p:grpSpPr>
          <p:sp>
            <p:nvSpPr>
              <p:cNvPr id="38" name="모서리가 둥근 직사각형 37">
                <a:extLst>
                  <a:ext uri="{FF2B5EF4-FFF2-40B4-BE49-F238E27FC236}">
                    <a16:creationId xmlns:a16="http://schemas.microsoft.com/office/drawing/2014/main" id="{B8096B4C-FFF4-8495-2C21-9BF4FD3C00D1}"/>
                  </a:ext>
                </a:extLst>
              </p:cNvPr>
              <p:cNvSpPr/>
              <p:nvPr/>
            </p:nvSpPr>
            <p:spPr>
              <a:xfrm>
                <a:off x="5064512" y="3316107"/>
                <a:ext cx="1100618" cy="34645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kumimoji="1" lang="en-US" altLang="ko-Kore-KR" sz="14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 Medium" pitchFamily="2" charset="0"/>
                    <a:cs typeface="Poppins Medium" pitchFamily="2" charset="0"/>
                  </a:rPr>
                  <a:t>STEP 7</a:t>
                </a:r>
                <a:endParaRPr kumimoji="1" lang="ko-Kore-KR" altLang="en-US" sz="14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Medium" pitchFamily="2" charset="0"/>
                  <a:cs typeface="Poppins Medium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228091-00F3-5D89-3C59-7363DD7F6E96}"/>
                  </a:ext>
                </a:extLst>
              </p:cNvPr>
              <p:cNvSpPr txBox="1"/>
              <p:nvPr/>
            </p:nvSpPr>
            <p:spPr>
              <a:xfrm>
                <a:off x="6284407" y="3320055"/>
                <a:ext cx="38355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defRPr kumimoji="1" sz="28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itchFamily="2" charset="0"/>
                    <a:cs typeface="Poppins" pitchFamily="2" charset="0"/>
                  </a:defRPr>
                </a:lvl1pPr>
              </a:lstStyle>
              <a:p>
                <a:r>
                  <a:rPr lang="ko-KR" altLang="en-US" sz="1600" b="1" dirty="0">
                    <a:latin typeface="Poppins SemiBold" pitchFamily="2" charset="0"/>
                    <a:cs typeface="Poppins SemiBold" pitchFamily="2" charset="0"/>
                  </a:rPr>
                  <a:t>음성 인식을 이용한 보안 해제</a:t>
                </a:r>
                <a:endParaRPr lang="en-US" altLang="ko-Kore-KR" sz="1600" b="1" dirty="0">
                  <a:latin typeface="Poppins SemiBold" pitchFamily="2" charset="0"/>
                  <a:cs typeface="Poppins SemiBold" pitchFamily="2" charset="0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86F2EEB-5B7F-E6FB-A852-25A42D8CA288}"/>
                </a:ext>
              </a:extLst>
            </p:cNvPr>
            <p:cNvGrpSpPr/>
            <p:nvPr/>
          </p:nvGrpSpPr>
          <p:grpSpPr>
            <a:xfrm>
              <a:off x="5064512" y="5479451"/>
              <a:ext cx="4621973" cy="346450"/>
              <a:chOff x="5064512" y="3316107"/>
              <a:chExt cx="4621973" cy="346450"/>
            </a:xfrm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2162CF7F-24EA-9A04-9CC4-754BA4FABE13}"/>
                  </a:ext>
                </a:extLst>
              </p:cNvPr>
              <p:cNvSpPr/>
              <p:nvPr/>
            </p:nvSpPr>
            <p:spPr>
              <a:xfrm>
                <a:off x="5064512" y="3316107"/>
                <a:ext cx="1100618" cy="346450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kumimoji="1" lang="en-US" altLang="ko-Kore-KR" sz="14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 Medium" pitchFamily="2" charset="0"/>
                    <a:cs typeface="Poppins Medium" pitchFamily="2" charset="0"/>
                  </a:rPr>
                  <a:t>STEP 8</a:t>
                </a:r>
                <a:endParaRPr kumimoji="1" lang="ko-Kore-KR" altLang="en-US" sz="14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 Medium" pitchFamily="2" charset="0"/>
                  <a:cs typeface="Poppins Medium" pitchFamily="2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FE516F-3A41-BE2E-E000-0AEBCAEE0C4A}"/>
                  </a:ext>
                </a:extLst>
              </p:cNvPr>
              <p:cNvSpPr txBox="1"/>
              <p:nvPr/>
            </p:nvSpPr>
            <p:spPr>
              <a:xfrm>
                <a:off x="6284407" y="3320055"/>
                <a:ext cx="34020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defRPr kumimoji="1" sz="2800" spc="-7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itchFamily="2" charset="0"/>
                    <a:cs typeface="Poppins" pitchFamily="2" charset="0"/>
                  </a:defRPr>
                </a:lvl1pPr>
              </a:lstStyle>
              <a:p>
                <a:r>
                  <a:rPr lang="ko-KR" altLang="en-US" sz="1600" b="1" dirty="0">
                    <a:latin typeface="Poppins SemiBold" pitchFamily="2" charset="0"/>
                    <a:cs typeface="Poppins SemiBold" pitchFamily="2" charset="0"/>
                  </a:rPr>
                  <a:t>자동으로 음성 인식 중단 실패 시 선택</a:t>
                </a:r>
                <a:endParaRPr lang="en-US" altLang="ko-Kore-KR" sz="1600" b="1" dirty="0">
                  <a:latin typeface="Poppins SemiBold" pitchFamily="2" charset="0"/>
                  <a:cs typeface="Poppins SemiBold" pitchFamily="2" charset="0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858C0FB-3B70-F019-FF10-A688B82B8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3" t="15515" r="33087" b="8391"/>
          <a:stretch/>
        </p:blipFill>
        <p:spPr>
          <a:xfrm>
            <a:off x="7162764" y="33924"/>
            <a:ext cx="502923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9CB318-C3A1-73C3-C277-ACE9D712D8C9}"/>
              </a:ext>
            </a:extLst>
          </p:cNvPr>
          <p:cNvSpPr txBox="1"/>
          <p:nvPr/>
        </p:nvSpPr>
        <p:spPr>
          <a:xfrm>
            <a:off x="655595" y="595588"/>
            <a:ext cx="199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-70" dirty="0">
                <a:solidFill>
                  <a:schemeClr val="bg1">
                    <a:lumMod val="50000"/>
                  </a:schemeClr>
                </a:solidFill>
                <a:latin typeface="Poppins" pitchFamily="2" charset="0"/>
                <a:cs typeface="Poppins" pitchFamily="2" charset="0"/>
              </a:rPr>
              <a:t>제품설명</a:t>
            </a:r>
            <a:endParaRPr kumimoji="1" lang="ko-Kore-KR" altLang="en-US" sz="3600" b="1" spc="-70" dirty="0">
              <a:solidFill>
                <a:schemeClr val="bg1">
                  <a:lumMod val="50000"/>
                </a:schemeClr>
              </a:solidFill>
              <a:latin typeface="Poppins" pitchFamily="2" charset="0"/>
              <a:cs typeface="Poppins" pitchFamily="2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4FAA47-05FD-BBFA-56C6-86225938693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788696" y="685800"/>
            <a:ext cx="23851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24">
            <a:extLst>
              <a:ext uri="{FF2B5EF4-FFF2-40B4-BE49-F238E27FC236}">
                <a16:creationId xmlns:a16="http://schemas.microsoft.com/office/drawing/2014/main" id="{8C87D6B1-F9D1-FC76-8E09-96F7C5C559B0}"/>
              </a:ext>
            </a:extLst>
          </p:cNvPr>
          <p:cNvSpPr/>
          <p:nvPr/>
        </p:nvSpPr>
        <p:spPr>
          <a:xfrm>
            <a:off x="5688078" y="512575"/>
            <a:ext cx="1100618" cy="346450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en-US" altLang="ko-Kore-KR" sz="14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itchFamily="2" charset="0"/>
                <a:cs typeface="Poppins Medium" pitchFamily="2" charset="0"/>
              </a:rPr>
              <a:t>STEP 5</a:t>
            </a:r>
            <a:endParaRPr kumimoji="1" lang="ko-Kore-KR" altLang="en-US" sz="1400" spc="-70" dirty="0">
              <a:solidFill>
                <a:schemeClr val="tx1">
                  <a:lumMod val="75000"/>
                  <a:lumOff val="25000"/>
                </a:schemeClr>
              </a:solidFill>
              <a:latin typeface="Poppins Medium" pitchFamily="2" charset="0"/>
              <a:cs typeface="Poppins Medium" pitchFamily="2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6011D8-BB72-868A-07A4-21B158F4B1C6}"/>
              </a:ext>
            </a:extLst>
          </p:cNvPr>
          <p:cNvCxnSpPr>
            <a:cxnSpLocks/>
          </p:cNvCxnSpPr>
          <p:nvPr/>
        </p:nvCxnSpPr>
        <p:spPr>
          <a:xfrm>
            <a:off x="6788696" y="4208070"/>
            <a:ext cx="53644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모서리가 둥근 직사각형 24">
            <a:extLst>
              <a:ext uri="{FF2B5EF4-FFF2-40B4-BE49-F238E27FC236}">
                <a16:creationId xmlns:a16="http://schemas.microsoft.com/office/drawing/2014/main" id="{D238C39D-3BE7-5425-1231-50B69F748A7B}"/>
              </a:ext>
            </a:extLst>
          </p:cNvPr>
          <p:cNvSpPr/>
          <p:nvPr/>
        </p:nvSpPr>
        <p:spPr>
          <a:xfrm>
            <a:off x="5688078" y="4034845"/>
            <a:ext cx="1100618" cy="346450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en-US" altLang="ko-Kore-KR" sz="14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itchFamily="2" charset="0"/>
                <a:cs typeface="Poppins Medium" pitchFamily="2" charset="0"/>
              </a:rPr>
              <a:t>STEP 6</a:t>
            </a:r>
            <a:endParaRPr kumimoji="1" lang="ko-Kore-KR" altLang="en-US" sz="1400" spc="-70" dirty="0">
              <a:solidFill>
                <a:schemeClr val="tx1">
                  <a:lumMod val="75000"/>
                  <a:lumOff val="25000"/>
                </a:schemeClr>
              </a:solidFill>
              <a:latin typeface="Poppins Medium" pitchFamily="2" charset="0"/>
              <a:cs typeface="Poppins Medium" pitchFamily="2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BE13B8-A89D-4CCD-BA2F-483A6700FFB6}"/>
              </a:ext>
            </a:extLst>
          </p:cNvPr>
          <p:cNvCxnSpPr>
            <a:cxnSpLocks/>
          </p:cNvCxnSpPr>
          <p:nvPr/>
        </p:nvCxnSpPr>
        <p:spPr>
          <a:xfrm>
            <a:off x="7066856" y="4208070"/>
            <a:ext cx="0" cy="919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B31AA9-6F49-96D2-99DD-142F601F9556}"/>
              </a:ext>
            </a:extLst>
          </p:cNvPr>
          <p:cNvCxnSpPr>
            <a:cxnSpLocks/>
          </p:cNvCxnSpPr>
          <p:nvPr/>
        </p:nvCxnSpPr>
        <p:spPr>
          <a:xfrm>
            <a:off x="7066856" y="5127800"/>
            <a:ext cx="25828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4">
            <a:extLst>
              <a:ext uri="{FF2B5EF4-FFF2-40B4-BE49-F238E27FC236}">
                <a16:creationId xmlns:a16="http://schemas.microsoft.com/office/drawing/2014/main" id="{D4B8D764-AFE0-9E86-6F2B-2C6BBECC014E}"/>
              </a:ext>
            </a:extLst>
          </p:cNvPr>
          <p:cNvSpPr/>
          <p:nvPr/>
        </p:nvSpPr>
        <p:spPr>
          <a:xfrm>
            <a:off x="5688078" y="5602971"/>
            <a:ext cx="1100618" cy="346450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en-US" altLang="ko-Kore-KR" sz="14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itchFamily="2" charset="0"/>
                <a:cs typeface="Poppins Medium" pitchFamily="2" charset="0"/>
              </a:rPr>
              <a:t>STEP 7</a:t>
            </a:r>
            <a:endParaRPr kumimoji="1" lang="ko-Kore-KR" altLang="en-US" sz="1400" spc="-70" dirty="0">
              <a:solidFill>
                <a:schemeClr val="tx1">
                  <a:lumMod val="75000"/>
                  <a:lumOff val="25000"/>
                </a:schemeClr>
              </a:solidFill>
              <a:latin typeface="Poppins Medium" pitchFamily="2" charset="0"/>
              <a:cs typeface="Poppins Medium" pitchFamily="2" charset="0"/>
            </a:endParaRPr>
          </a:p>
        </p:txBody>
      </p:sp>
      <p:sp>
        <p:nvSpPr>
          <p:cNvPr id="32" name="모서리가 둥근 직사각형 24">
            <a:extLst>
              <a:ext uri="{FF2B5EF4-FFF2-40B4-BE49-F238E27FC236}">
                <a16:creationId xmlns:a16="http://schemas.microsoft.com/office/drawing/2014/main" id="{1CBFF796-4351-6460-C890-2C251ACB26F3}"/>
              </a:ext>
            </a:extLst>
          </p:cNvPr>
          <p:cNvSpPr/>
          <p:nvPr/>
        </p:nvSpPr>
        <p:spPr>
          <a:xfrm>
            <a:off x="5688078" y="6121550"/>
            <a:ext cx="1100618" cy="346450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en-US" altLang="ko-Kore-KR" sz="14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Medium" pitchFamily="2" charset="0"/>
                <a:cs typeface="Poppins Medium" pitchFamily="2" charset="0"/>
              </a:rPr>
              <a:t>STEP 8</a:t>
            </a:r>
            <a:endParaRPr kumimoji="1" lang="ko-Kore-KR" altLang="en-US" sz="1400" spc="-70" dirty="0">
              <a:solidFill>
                <a:schemeClr val="tx1">
                  <a:lumMod val="75000"/>
                  <a:lumOff val="25000"/>
                </a:schemeClr>
              </a:solidFill>
              <a:latin typeface="Poppins Medium" pitchFamily="2" charset="0"/>
              <a:cs typeface="Poppins Medium" pitchFamily="2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D500C3-BF7D-DB36-4780-AD9622B10779}"/>
              </a:ext>
            </a:extLst>
          </p:cNvPr>
          <p:cNvCxnSpPr>
            <a:cxnSpLocks/>
          </p:cNvCxnSpPr>
          <p:nvPr/>
        </p:nvCxnSpPr>
        <p:spPr>
          <a:xfrm>
            <a:off x="6788696" y="5776196"/>
            <a:ext cx="208432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29DC146-C688-93C3-FD95-2A90746FC161}"/>
              </a:ext>
            </a:extLst>
          </p:cNvPr>
          <p:cNvCxnSpPr>
            <a:cxnSpLocks/>
          </p:cNvCxnSpPr>
          <p:nvPr/>
        </p:nvCxnSpPr>
        <p:spPr>
          <a:xfrm>
            <a:off x="8873017" y="5776196"/>
            <a:ext cx="1401418" cy="843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424A2E2-99F0-A70D-DED2-6BBFE6530041}"/>
              </a:ext>
            </a:extLst>
          </p:cNvPr>
          <p:cNvCxnSpPr>
            <a:cxnSpLocks/>
          </p:cNvCxnSpPr>
          <p:nvPr/>
        </p:nvCxnSpPr>
        <p:spPr>
          <a:xfrm>
            <a:off x="6788696" y="6290191"/>
            <a:ext cx="3485739" cy="45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38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9D6581-42EB-7B89-3536-087576B13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" y="0"/>
            <a:ext cx="1218497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6CB781-E278-1B11-5126-5F4D9AC9BEAD}"/>
              </a:ext>
            </a:extLst>
          </p:cNvPr>
          <p:cNvSpPr txBox="1"/>
          <p:nvPr/>
        </p:nvSpPr>
        <p:spPr>
          <a:xfrm>
            <a:off x="655595" y="595588"/>
            <a:ext cx="199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-70" dirty="0" err="1">
                <a:solidFill>
                  <a:schemeClr val="bg1">
                    <a:lumMod val="50000"/>
                  </a:schemeClr>
                </a:solidFill>
                <a:latin typeface="Poppins" pitchFamily="2" charset="0"/>
                <a:cs typeface="Poppins" pitchFamily="2" charset="0"/>
              </a:rPr>
              <a:t>제품시연</a:t>
            </a:r>
            <a:endParaRPr kumimoji="1" lang="ko-Kore-KR" altLang="en-US" sz="3600" b="1" spc="-70" dirty="0">
              <a:solidFill>
                <a:schemeClr val="bg1">
                  <a:lumMod val="50000"/>
                </a:schemeClr>
              </a:solidFill>
              <a:latin typeface="Poppins" pitchFamily="2" charset="0"/>
              <a:cs typeface="Poppins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8ACC5D-EF7A-CDCB-74A8-C98C7DC7D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366" y="2769348"/>
            <a:ext cx="3353268" cy="2924583"/>
          </a:xfrm>
          <a:prstGeom prst="rect">
            <a:avLst/>
          </a:prstGeom>
        </p:spPr>
      </p:pic>
      <p:sp>
        <p:nvSpPr>
          <p:cNvPr id="4" name="직사각형 3">
            <a:hlinkClick r:id="rId4" action="ppaction://hlinkfile"/>
            <a:extLst>
              <a:ext uri="{FF2B5EF4-FFF2-40B4-BE49-F238E27FC236}">
                <a16:creationId xmlns:a16="http://schemas.microsoft.com/office/drawing/2014/main" id="{352085BC-7F49-9478-ACF2-59A8F7CF581E}"/>
              </a:ext>
            </a:extLst>
          </p:cNvPr>
          <p:cNvSpPr/>
          <p:nvPr/>
        </p:nvSpPr>
        <p:spPr>
          <a:xfrm>
            <a:off x="4465162" y="2307210"/>
            <a:ext cx="3261675" cy="22435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프로젝트 링크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88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93C7FF-B7C9-66FA-DD99-43FFC31C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1"/>
            <a:ext cx="12192000" cy="6858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903FA-C121-6E54-13AB-D3B8DCB9EEE0}"/>
              </a:ext>
            </a:extLst>
          </p:cNvPr>
          <p:cNvSpPr txBox="1"/>
          <p:nvPr/>
        </p:nvSpPr>
        <p:spPr>
          <a:xfrm>
            <a:off x="655595" y="595588"/>
            <a:ext cx="307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-70" dirty="0">
                <a:solidFill>
                  <a:schemeClr val="bg1">
                    <a:lumMod val="50000"/>
                  </a:schemeClr>
                </a:solidFill>
                <a:latin typeface="Poppins" pitchFamily="2" charset="0"/>
                <a:cs typeface="Poppins" pitchFamily="2" charset="0"/>
              </a:rPr>
              <a:t>향후 개선 방향</a:t>
            </a:r>
            <a:endParaRPr kumimoji="1" lang="ko-Kore-KR" altLang="en-US" sz="3600" b="1" spc="-70" dirty="0">
              <a:solidFill>
                <a:schemeClr val="bg1">
                  <a:lumMod val="50000"/>
                </a:schemeClr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8C462C9D-973E-155C-804A-1EC26A16931C}"/>
              </a:ext>
            </a:extLst>
          </p:cNvPr>
          <p:cNvSpPr/>
          <p:nvPr/>
        </p:nvSpPr>
        <p:spPr>
          <a:xfrm>
            <a:off x="6617546" y="3773106"/>
            <a:ext cx="4285680" cy="7291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400" b="1" spc="-70" dirty="0">
                <a:solidFill>
                  <a:schemeClr val="bg1"/>
                </a:solidFill>
                <a:latin typeface="Poppins SemiBold" pitchFamily="2" charset="0"/>
                <a:cs typeface="Poppins SemiBold" pitchFamily="2" charset="0"/>
              </a:rPr>
              <a:t>개인 정보 보호 </a:t>
            </a:r>
            <a:r>
              <a:rPr kumimoji="1" lang="ko-KR" altLang="en-US" sz="2400" b="1" spc="-70">
                <a:solidFill>
                  <a:schemeClr val="bg1"/>
                </a:solidFill>
                <a:latin typeface="Poppins SemiBold" pitchFamily="2" charset="0"/>
                <a:cs typeface="Poppins SemiBold" pitchFamily="2" charset="0"/>
              </a:rPr>
              <a:t>문제 해결 방안</a:t>
            </a:r>
            <a:endParaRPr kumimoji="1" lang="ko-Kore-KR" altLang="en-US" sz="2400" b="1" spc="-70" dirty="0">
              <a:solidFill>
                <a:schemeClr val="bg1"/>
              </a:solidFill>
              <a:latin typeface="Poppins SemiBold" pitchFamily="2" charset="0"/>
              <a:cs typeface="Poppins SemiBold" pitchFamily="2" charset="0"/>
            </a:endParaRPr>
          </a:p>
        </p:txBody>
      </p:sp>
      <p:sp>
        <p:nvSpPr>
          <p:cNvPr id="8" name="모서리가 둥근 직사각형 5">
            <a:extLst>
              <a:ext uri="{FF2B5EF4-FFF2-40B4-BE49-F238E27FC236}">
                <a16:creationId xmlns:a16="http://schemas.microsoft.com/office/drawing/2014/main" id="{A9BCD0C1-A430-CB43-DC4C-1ECAA3CBFFCB}"/>
              </a:ext>
            </a:extLst>
          </p:cNvPr>
          <p:cNvSpPr/>
          <p:nvPr/>
        </p:nvSpPr>
        <p:spPr>
          <a:xfrm>
            <a:off x="6617546" y="2355733"/>
            <a:ext cx="3619758" cy="7291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400" b="1" spc="-70" dirty="0">
                <a:solidFill>
                  <a:schemeClr val="bg1"/>
                </a:solidFill>
                <a:latin typeface="Poppins SemiBold" pitchFamily="2" charset="0"/>
                <a:cs typeface="Poppins SemiBold" pitchFamily="2" charset="0"/>
              </a:rPr>
              <a:t>AI </a:t>
            </a:r>
            <a:r>
              <a:rPr kumimoji="1" lang="ko-KR" altLang="en-US" sz="2400" b="1" spc="-70" dirty="0">
                <a:solidFill>
                  <a:schemeClr val="bg1"/>
                </a:solidFill>
                <a:latin typeface="Poppins SemiBold" pitchFamily="2" charset="0"/>
                <a:cs typeface="Poppins SemiBold" pitchFamily="2" charset="0"/>
              </a:rPr>
              <a:t>정확도 문제 해결 방안</a:t>
            </a:r>
            <a:endParaRPr kumimoji="1" lang="ko-Kore-KR" altLang="en-US" sz="2400" b="1" spc="-70" dirty="0">
              <a:solidFill>
                <a:schemeClr val="bg1"/>
              </a:solidFill>
              <a:latin typeface="Poppins SemiBold" pitchFamily="2" charset="0"/>
              <a:cs typeface="Poppi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200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160</Words>
  <Application>Microsoft Office PowerPoint</Application>
  <PresentationFormat>와이드스크린</PresentationFormat>
  <Paragraphs>51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Poppins</vt:lpstr>
      <vt:lpstr>Poppins Medium</vt:lpstr>
      <vt:lpstr>Poppins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박세호</dc:creator>
  <cp:lastModifiedBy>배 상인</cp:lastModifiedBy>
  <cp:revision>57</cp:revision>
  <dcterms:created xsi:type="dcterms:W3CDTF">2023-07-04T02:27:24Z</dcterms:created>
  <dcterms:modified xsi:type="dcterms:W3CDTF">2023-07-31T12:26:00Z</dcterms:modified>
</cp:coreProperties>
</file>